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58" r:id="rId6"/>
    <p:sldId id="260" r:id="rId7"/>
    <p:sldId id="261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5D9EF-BD78-4E6A-9F95-C796FBE3E9F2}" v="89" dt="2025-05-15T15:28:51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nette Tandez Johnson" userId="3b11e6ab-6c09-4be0-90c0-ec1b3c6cd898" providerId="ADAL" clId="{1BD5D9EF-BD78-4E6A-9F95-C796FBE3E9F2}"/>
    <pc:docChg chg="undo custSel modSld sldOrd">
      <pc:chgData name="Jeannette Tandez Johnson" userId="3b11e6ab-6c09-4be0-90c0-ec1b3c6cd898" providerId="ADAL" clId="{1BD5D9EF-BD78-4E6A-9F95-C796FBE3E9F2}" dt="2025-05-15T15:52:59.995" v="99" actId="26606"/>
      <pc:docMkLst>
        <pc:docMk/>
      </pc:docMkLst>
      <pc:sldChg chg="modSp mod">
        <pc:chgData name="Jeannette Tandez Johnson" userId="3b11e6ab-6c09-4be0-90c0-ec1b3c6cd898" providerId="ADAL" clId="{1BD5D9EF-BD78-4E6A-9F95-C796FBE3E9F2}" dt="2025-05-15T15:28:46.746" v="97"/>
        <pc:sldMkLst>
          <pc:docMk/>
          <pc:sldMk cId="3418691550" sldId="256"/>
        </pc:sldMkLst>
        <pc:spChg chg="mod">
          <ac:chgData name="Jeannette Tandez Johnson" userId="3b11e6ab-6c09-4be0-90c0-ec1b3c6cd898" providerId="ADAL" clId="{1BD5D9EF-BD78-4E6A-9F95-C796FBE3E9F2}" dt="2025-05-15T15:27:28.863" v="93" actId="20577"/>
          <ac:spMkLst>
            <pc:docMk/>
            <pc:sldMk cId="3418691550" sldId="256"/>
            <ac:spMk id="2" creationId="{688E321C-A06E-1A7D-0171-6A3989744BBF}"/>
          </ac:spMkLst>
        </pc:spChg>
        <pc:picChg chg="mod">
          <ac:chgData name="Jeannette Tandez Johnson" userId="3b11e6ab-6c09-4be0-90c0-ec1b3c6cd898" providerId="ADAL" clId="{1BD5D9EF-BD78-4E6A-9F95-C796FBE3E9F2}" dt="2025-05-15T15:28:46.746" v="97"/>
          <ac:picMkLst>
            <pc:docMk/>
            <pc:sldMk cId="3418691550" sldId="256"/>
            <ac:picMk id="15" creationId="{034BD0AD-BFE2-F95A-81FF-95A139FF4009}"/>
          </ac:picMkLst>
        </pc:picChg>
      </pc:sldChg>
      <pc:sldChg chg="modSp">
        <pc:chgData name="Jeannette Tandez Johnson" userId="3b11e6ab-6c09-4be0-90c0-ec1b3c6cd898" providerId="ADAL" clId="{1BD5D9EF-BD78-4E6A-9F95-C796FBE3E9F2}" dt="2025-05-14T22:19:19.338" v="41" actId="20577"/>
        <pc:sldMkLst>
          <pc:docMk/>
          <pc:sldMk cId="2637093887" sldId="257"/>
        </pc:sldMkLst>
        <pc:graphicFrameChg chg="mod">
          <ac:chgData name="Jeannette Tandez Johnson" userId="3b11e6ab-6c09-4be0-90c0-ec1b3c6cd898" providerId="ADAL" clId="{1BD5D9EF-BD78-4E6A-9F95-C796FBE3E9F2}" dt="2025-05-14T22:19:19.338" v="41" actId="20577"/>
          <ac:graphicFrameMkLst>
            <pc:docMk/>
            <pc:sldMk cId="2637093887" sldId="257"/>
            <ac:graphicFrameMk id="5" creationId="{84333519-9E37-B780-37BF-2365B5CC9D98}"/>
          </ac:graphicFrameMkLst>
        </pc:graphicFrameChg>
      </pc:sldChg>
      <pc:sldChg chg="ord">
        <pc:chgData name="Jeannette Tandez Johnson" userId="3b11e6ab-6c09-4be0-90c0-ec1b3c6cd898" providerId="ADAL" clId="{1BD5D9EF-BD78-4E6A-9F95-C796FBE3E9F2}" dt="2025-05-14T22:19:51.200" v="50"/>
        <pc:sldMkLst>
          <pc:docMk/>
          <pc:sldMk cId="2918947215" sldId="259"/>
        </pc:sldMkLst>
      </pc:sldChg>
      <pc:sldChg chg="modSp mod">
        <pc:chgData name="Jeannette Tandez Johnson" userId="3b11e6ab-6c09-4be0-90c0-ec1b3c6cd898" providerId="ADAL" clId="{1BD5D9EF-BD78-4E6A-9F95-C796FBE3E9F2}" dt="2025-05-14T22:19:34.809" v="48" actId="20577"/>
        <pc:sldMkLst>
          <pc:docMk/>
          <pc:sldMk cId="853714014" sldId="263"/>
        </pc:sldMkLst>
        <pc:spChg chg="mod">
          <ac:chgData name="Jeannette Tandez Johnson" userId="3b11e6ab-6c09-4be0-90c0-ec1b3c6cd898" providerId="ADAL" clId="{1BD5D9EF-BD78-4E6A-9F95-C796FBE3E9F2}" dt="2025-05-14T22:19:34.809" v="48" actId="20577"/>
          <ac:spMkLst>
            <pc:docMk/>
            <pc:sldMk cId="853714014" sldId="263"/>
            <ac:spMk id="4" creationId="{070DB1AC-8849-7839-BC1D-38CFB869ED8A}"/>
          </ac:spMkLst>
        </pc:spChg>
      </pc:sldChg>
      <pc:sldChg chg="addSp delSp modSp mod">
        <pc:chgData name="Jeannette Tandez Johnson" userId="3b11e6ab-6c09-4be0-90c0-ec1b3c6cd898" providerId="ADAL" clId="{1BD5D9EF-BD78-4E6A-9F95-C796FBE3E9F2}" dt="2025-05-15T15:52:59.995" v="99" actId="26606"/>
        <pc:sldMkLst>
          <pc:docMk/>
          <pc:sldMk cId="3822658821" sldId="265"/>
        </pc:sldMkLst>
        <pc:spChg chg="mod">
          <ac:chgData name="Jeannette Tandez Johnson" userId="3b11e6ab-6c09-4be0-90c0-ec1b3c6cd898" providerId="ADAL" clId="{1BD5D9EF-BD78-4E6A-9F95-C796FBE3E9F2}" dt="2025-05-15T15:52:59.995" v="99" actId="26606"/>
          <ac:spMkLst>
            <pc:docMk/>
            <pc:sldMk cId="3822658821" sldId="265"/>
            <ac:spMk id="2" creationId="{5AC7B671-C986-AA36-F73A-55E64DCD78BD}"/>
          </ac:spMkLst>
        </pc:spChg>
        <pc:spChg chg="del">
          <ac:chgData name="Jeannette Tandez Johnson" userId="3b11e6ab-6c09-4be0-90c0-ec1b3c6cd898" providerId="ADAL" clId="{1BD5D9EF-BD78-4E6A-9F95-C796FBE3E9F2}" dt="2025-05-15T15:52:59.995" v="99" actId="26606"/>
          <ac:spMkLst>
            <pc:docMk/>
            <pc:sldMk cId="3822658821" sldId="265"/>
            <ac:spMk id="22" creationId="{91F55C5D-1648-4BE3-932D-8CADBF3F6736}"/>
          </ac:spMkLst>
        </pc:spChg>
        <pc:spChg chg="del">
          <ac:chgData name="Jeannette Tandez Johnson" userId="3b11e6ab-6c09-4be0-90c0-ec1b3c6cd898" providerId="ADAL" clId="{1BD5D9EF-BD78-4E6A-9F95-C796FBE3E9F2}" dt="2025-05-15T15:52:59.995" v="99" actId="26606"/>
          <ac:spMkLst>
            <pc:docMk/>
            <pc:sldMk cId="3822658821" sldId="265"/>
            <ac:spMk id="23" creationId="{A38E1331-B5A6-44BE-BF4E-EE6C2FD2A242}"/>
          </ac:spMkLst>
        </pc:spChg>
        <pc:spChg chg="add">
          <ac:chgData name="Jeannette Tandez Johnson" userId="3b11e6ab-6c09-4be0-90c0-ec1b3c6cd898" providerId="ADAL" clId="{1BD5D9EF-BD78-4E6A-9F95-C796FBE3E9F2}" dt="2025-05-15T15:52:59.995" v="99" actId="26606"/>
          <ac:spMkLst>
            <pc:docMk/>
            <pc:sldMk cId="3822658821" sldId="265"/>
            <ac:spMk id="28" creationId="{2111B97A-2FB0-4625-8C2E-CDCB1AF683A2}"/>
          </ac:spMkLst>
        </pc:spChg>
        <pc:spChg chg="add">
          <ac:chgData name="Jeannette Tandez Johnson" userId="3b11e6ab-6c09-4be0-90c0-ec1b3c6cd898" providerId="ADAL" clId="{1BD5D9EF-BD78-4E6A-9F95-C796FBE3E9F2}" dt="2025-05-15T15:52:59.995" v="99" actId="26606"/>
          <ac:spMkLst>
            <pc:docMk/>
            <pc:sldMk cId="3822658821" sldId="265"/>
            <ac:spMk id="34" creationId="{8ED94938-268E-4C0A-A08A-B3980C78BAEB}"/>
          </ac:spMkLst>
        </pc:spChg>
        <pc:grpChg chg="add">
          <ac:chgData name="Jeannette Tandez Johnson" userId="3b11e6ab-6c09-4be0-90c0-ec1b3c6cd898" providerId="ADAL" clId="{1BD5D9EF-BD78-4E6A-9F95-C796FBE3E9F2}" dt="2025-05-15T15:52:59.995" v="99" actId="26606"/>
          <ac:grpSpMkLst>
            <pc:docMk/>
            <pc:sldMk cId="3822658821" sldId="265"/>
            <ac:grpSpMk id="30" creationId="{B83D307E-DF68-43F8-97CE-0AAE950A7129}"/>
          </ac:grpSpMkLst>
        </pc:grpChg>
        <pc:picChg chg="mod">
          <ac:chgData name="Jeannette Tandez Johnson" userId="3b11e6ab-6c09-4be0-90c0-ec1b3c6cd898" providerId="ADAL" clId="{1BD5D9EF-BD78-4E6A-9F95-C796FBE3E9F2}" dt="2025-05-15T15:52:59.995" v="99" actId="26606"/>
          <ac:picMkLst>
            <pc:docMk/>
            <pc:sldMk cId="3822658821" sldId="265"/>
            <ac:picMk id="5" creationId="{07898E6C-D752-5203-FB82-0B4E5F842113}"/>
          </ac:picMkLst>
        </pc:picChg>
        <pc:picChg chg="del">
          <ac:chgData name="Jeannette Tandez Johnson" userId="3b11e6ab-6c09-4be0-90c0-ec1b3c6cd898" providerId="ADAL" clId="{1BD5D9EF-BD78-4E6A-9F95-C796FBE3E9F2}" dt="2025-05-15T15:52:52.602" v="98" actId="478"/>
          <ac:picMkLst>
            <pc:docMk/>
            <pc:sldMk cId="3822658821" sldId="265"/>
            <ac:picMk id="7" creationId="{65D4115D-5765-3D52-401B-9FCCE5DF7F71}"/>
          </ac:picMkLst>
        </pc:picChg>
        <pc:picChg chg="mod ord">
          <ac:chgData name="Jeannette Tandez Johnson" userId="3b11e6ab-6c09-4be0-90c0-ec1b3c6cd898" providerId="ADAL" clId="{1BD5D9EF-BD78-4E6A-9F95-C796FBE3E9F2}" dt="2025-05-15T15:52:59.995" v="99" actId="26606"/>
          <ac:picMkLst>
            <pc:docMk/>
            <pc:sldMk cId="3822658821" sldId="265"/>
            <ac:picMk id="9" creationId="{5F6B96D8-0874-70A3-B658-FE8DA6CCA18A}"/>
          </ac:picMkLst>
        </pc:picChg>
        <pc:picChg chg="mod ord">
          <ac:chgData name="Jeannette Tandez Johnson" userId="3b11e6ab-6c09-4be0-90c0-ec1b3c6cd898" providerId="ADAL" clId="{1BD5D9EF-BD78-4E6A-9F95-C796FBE3E9F2}" dt="2025-05-15T15:52:59.995" v="99" actId="26606"/>
          <ac:picMkLst>
            <pc:docMk/>
            <pc:sldMk cId="3822658821" sldId="265"/>
            <ac:picMk id="11" creationId="{56D36D66-C408-957F-6843-A418E5BE27A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92D2D-9C66-4273-B99A-6165302EB22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662522F-15C2-44BB-89C6-7C295FA38F33}">
      <dgm:prSet/>
      <dgm:spPr/>
      <dgm:t>
        <a:bodyPr/>
        <a:lstStyle/>
        <a:p>
          <a:r>
            <a:rPr lang="en-US" dirty="0"/>
            <a:t>Using the MRC-STTRONG Grant, MRCIL aims to support local MRCs by providing two digital toolkits. These toolkits will focus on two main audiences: college students and healthcare professionals. </a:t>
          </a:r>
        </a:p>
      </dgm:t>
    </dgm:pt>
    <dgm:pt modelId="{4CC85444-0A54-425D-BFBA-4C251294610B}" type="parTrans" cxnId="{3CC9DCE5-0F97-4092-855C-8AF223811975}">
      <dgm:prSet/>
      <dgm:spPr/>
      <dgm:t>
        <a:bodyPr/>
        <a:lstStyle/>
        <a:p>
          <a:endParaRPr lang="en-US"/>
        </a:p>
      </dgm:t>
    </dgm:pt>
    <dgm:pt modelId="{EA9105E2-04ED-4B62-979D-1A0ECAD7EE60}" type="sibTrans" cxnId="{3CC9DCE5-0F97-4092-855C-8AF223811975}">
      <dgm:prSet/>
      <dgm:spPr/>
      <dgm:t>
        <a:bodyPr/>
        <a:lstStyle/>
        <a:p>
          <a:endParaRPr lang="en-US"/>
        </a:p>
      </dgm:t>
    </dgm:pt>
    <dgm:pt modelId="{45822C61-5083-4B0E-8C75-954FD56E205B}">
      <dgm:prSet/>
      <dgm:spPr/>
      <dgm:t>
        <a:bodyPr/>
        <a:lstStyle/>
        <a:p>
          <a:r>
            <a:rPr lang="en-US" dirty="0"/>
            <a:t>The initiative is designed to assist MRC Coordinators in recruiting younger individuals and licensed healthcare professionals (includes those in medicine, dentistry, veterinary medicine, allied health, and behavioral health).</a:t>
          </a:r>
        </a:p>
      </dgm:t>
    </dgm:pt>
    <dgm:pt modelId="{5EDE838F-4568-4918-A938-56E0159760D0}" type="parTrans" cxnId="{86A1CE7B-03F8-4776-AB9C-2BF5402D51F7}">
      <dgm:prSet/>
      <dgm:spPr/>
      <dgm:t>
        <a:bodyPr/>
        <a:lstStyle/>
        <a:p>
          <a:endParaRPr lang="en-US"/>
        </a:p>
      </dgm:t>
    </dgm:pt>
    <dgm:pt modelId="{7656AC17-1758-47B7-9797-46D33BCEB402}" type="sibTrans" cxnId="{86A1CE7B-03F8-4776-AB9C-2BF5402D51F7}">
      <dgm:prSet/>
      <dgm:spPr/>
      <dgm:t>
        <a:bodyPr/>
        <a:lstStyle/>
        <a:p>
          <a:endParaRPr lang="en-US"/>
        </a:p>
      </dgm:t>
    </dgm:pt>
    <dgm:pt modelId="{3D6BAD24-FB29-4134-A8FD-0BBD411B3849}">
      <dgm:prSet/>
      <dgm:spPr/>
      <dgm:t>
        <a:bodyPr/>
        <a:lstStyle/>
        <a:p>
          <a:r>
            <a:rPr lang="en-US"/>
            <a:t>The toolkits will include a variety of resources, including MRC FAQs, social media posts, email templates, and more. </a:t>
          </a:r>
        </a:p>
      </dgm:t>
    </dgm:pt>
    <dgm:pt modelId="{79F394D2-2C70-4048-8FC7-94D5FDDEB610}" type="parTrans" cxnId="{3F5D4845-832C-407C-BE7D-7AACCCCDC890}">
      <dgm:prSet/>
      <dgm:spPr/>
      <dgm:t>
        <a:bodyPr/>
        <a:lstStyle/>
        <a:p>
          <a:endParaRPr lang="en-US"/>
        </a:p>
      </dgm:t>
    </dgm:pt>
    <dgm:pt modelId="{13349326-7C40-4595-B60D-1861BF5F37EE}" type="sibTrans" cxnId="{3F5D4845-832C-407C-BE7D-7AACCCCDC890}">
      <dgm:prSet/>
      <dgm:spPr/>
      <dgm:t>
        <a:bodyPr/>
        <a:lstStyle/>
        <a:p>
          <a:endParaRPr lang="en-US"/>
        </a:p>
      </dgm:t>
    </dgm:pt>
    <dgm:pt modelId="{11ED59DA-9691-4A94-9204-1EF6932E9E73}" type="pres">
      <dgm:prSet presAssocID="{55592D2D-9C66-4273-B99A-6165302EB221}" presName="root" presStyleCnt="0">
        <dgm:presLayoutVars>
          <dgm:dir/>
          <dgm:resizeHandles val="exact"/>
        </dgm:presLayoutVars>
      </dgm:prSet>
      <dgm:spPr/>
    </dgm:pt>
    <dgm:pt modelId="{7DEBBCAD-B7B7-4F09-BC1B-6133736C0231}" type="pres">
      <dgm:prSet presAssocID="{4662522F-15C2-44BB-89C6-7C295FA38F33}" presName="compNode" presStyleCnt="0"/>
      <dgm:spPr/>
    </dgm:pt>
    <dgm:pt modelId="{C08B4737-7041-4DD7-9B4F-B37F50A1DF8D}" type="pres">
      <dgm:prSet presAssocID="{4662522F-15C2-44BB-89C6-7C295FA38F33}" presName="bgRect" presStyleLbl="bgShp" presStyleIdx="0" presStyleCnt="3"/>
      <dgm:spPr/>
    </dgm:pt>
    <dgm:pt modelId="{A306AA2A-4DD1-4840-BE79-CA900C89DD0C}" type="pres">
      <dgm:prSet presAssocID="{4662522F-15C2-44BB-89C6-7C295FA38F3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5BFCD966-8301-4C4E-B797-61421218A4F8}" type="pres">
      <dgm:prSet presAssocID="{4662522F-15C2-44BB-89C6-7C295FA38F33}" presName="spaceRect" presStyleCnt="0"/>
      <dgm:spPr/>
    </dgm:pt>
    <dgm:pt modelId="{2FDF9FBC-9618-46B2-862F-09F00CC7876D}" type="pres">
      <dgm:prSet presAssocID="{4662522F-15C2-44BB-89C6-7C295FA38F33}" presName="parTx" presStyleLbl="revTx" presStyleIdx="0" presStyleCnt="3">
        <dgm:presLayoutVars>
          <dgm:chMax val="0"/>
          <dgm:chPref val="0"/>
        </dgm:presLayoutVars>
      </dgm:prSet>
      <dgm:spPr/>
    </dgm:pt>
    <dgm:pt modelId="{7C81BD04-D1BB-4B1C-AC70-092D60233116}" type="pres">
      <dgm:prSet presAssocID="{EA9105E2-04ED-4B62-979D-1A0ECAD7EE60}" presName="sibTrans" presStyleCnt="0"/>
      <dgm:spPr/>
    </dgm:pt>
    <dgm:pt modelId="{1E24D177-0757-49D2-98AC-D06CFF5530F1}" type="pres">
      <dgm:prSet presAssocID="{45822C61-5083-4B0E-8C75-954FD56E205B}" presName="compNode" presStyleCnt="0"/>
      <dgm:spPr/>
    </dgm:pt>
    <dgm:pt modelId="{BAEE8008-4B11-4383-AF6B-A5FE51B64063}" type="pres">
      <dgm:prSet presAssocID="{45822C61-5083-4B0E-8C75-954FD56E205B}" presName="bgRect" presStyleLbl="bgShp" presStyleIdx="1" presStyleCnt="3"/>
      <dgm:spPr/>
    </dgm:pt>
    <dgm:pt modelId="{1BE96701-E74D-4E5D-A21F-A64BA21E0F99}" type="pres">
      <dgm:prSet presAssocID="{45822C61-5083-4B0E-8C75-954FD56E20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5E82D9A6-8D6F-4F77-A53C-FDBE6FC545AC}" type="pres">
      <dgm:prSet presAssocID="{45822C61-5083-4B0E-8C75-954FD56E205B}" presName="spaceRect" presStyleCnt="0"/>
      <dgm:spPr/>
    </dgm:pt>
    <dgm:pt modelId="{21B3EFD7-1008-48DF-921F-590EEED592EC}" type="pres">
      <dgm:prSet presAssocID="{45822C61-5083-4B0E-8C75-954FD56E205B}" presName="parTx" presStyleLbl="revTx" presStyleIdx="1" presStyleCnt="3">
        <dgm:presLayoutVars>
          <dgm:chMax val="0"/>
          <dgm:chPref val="0"/>
        </dgm:presLayoutVars>
      </dgm:prSet>
      <dgm:spPr/>
    </dgm:pt>
    <dgm:pt modelId="{A342B3EF-8E3B-49F3-8B1E-A9F67D5CEC54}" type="pres">
      <dgm:prSet presAssocID="{7656AC17-1758-47B7-9797-46D33BCEB402}" presName="sibTrans" presStyleCnt="0"/>
      <dgm:spPr/>
    </dgm:pt>
    <dgm:pt modelId="{21ECF658-5E0D-4137-BFE5-53E35CE42275}" type="pres">
      <dgm:prSet presAssocID="{3D6BAD24-FB29-4134-A8FD-0BBD411B3849}" presName="compNode" presStyleCnt="0"/>
      <dgm:spPr/>
    </dgm:pt>
    <dgm:pt modelId="{814F61BA-27F9-480F-9FF8-97F4BA23E685}" type="pres">
      <dgm:prSet presAssocID="{3D6BAD24-FB29-4134-A8FD-0BBD411B3849}" presName="bgRect" presStyleLbl="bgShp" presStyleIdx="2" presStyleCnt="3"/>
      <dgm:spPr/>
    </dgm:pt>
    <dgm:pt modelId="{9AACEE90-AB96-413A-947C-8B919A34FE74}" type="pres">
      <dgm:prSet presAssocID="{3D6BAD24-FB29-4134-A8FD-0BBD411B384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A63F8A59-FDD7-4CFA-80FE-D8129FF4F4D7}" type="pres">
      <dgm:prSet presAssocID="{3D6BAD24-FB29-4134-A8FD-0BBD411B3849}" presName="spaceRect" presStyleCnt="0"/>
      <dgm:spPr/>
    </dgm:pt>
    <dgm:pt modelId="{8348748A-BDEF-4788-9C14-441EA25C28F8}" type="pres">
      <dgm:prSet presAssocID="{3D6BAD24-FB29-4134-A8FD-0BBD411B384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FE9D264-FACF-4C5F-AD63-6432FA1CA541}" type="presOf" srcId="{3D6BAD24-FB29-4134-A8FD-0BBD411B3849}" destId="{8348748A-BDEF-4788-9C14-441EA25C28F8}" srcOrd="0" destOrd="0" presId="urn:microsoft.com/office/officeart/2018/2/layout/IconVerticalSolidList"/>
    <dgm:cxn modelId="{3F5D4845-832C-407C-BE7D-7AACCCCDC890}" srcId="{55592D2D-9C66-4273-B99A-6165302EB221}" destId="{3D6BAD24-FB29-4134-A8FD-0BBD411B3849}" srcOrd="2" destOrd="0" parTransId="{79F394D2-2C70-4048-8FC7-94D5FDDEB610}" sibTransId="{13349326-7C40-4595-B60D-1861BF5F37EE}"/>
    <dgm:cxn modelId="{9836CD72-DBF6-41BE-B376-52E54749B9A0}" type="presOf" srcId="{45822C61-5083-4B0E-8C75-954FD56E205B}" destId="{21B3EFD7-1008-48DF-921F-590EEED592EC}" srcOrd="0" destOrd="0" presId="urn:microsoft.com/office/officeart/2018/2/layout/IconVerticalSolidList"/>
    <dgm:cxn modelId="{86A1CE7B-03F8-4776-AB9C-2BF5402D51F7}" srcId="{55592D2D-9C66-4273-B99A-6165302EB221}" destId="{45822C61-5083-4B0E-8C75-954FD56E205B}" srcOrd="1" destOrd="0" parTransId="{5EDE838F-4568-4918-A938-56E0159760D0}" sibTransId="{7656AC17-1758-47B7-9797-46D33BCEB402}"/>
    <dgm:cxn modelId="{D65D8FB4-BB47-4B21-B5A9-759586827D30}" type="presOf" srcId="{55592D2D-9C66-4273-B99A-6165302EB221}" destId="{11ED59DA-9691-4A94-9204-1EF6932E9E73}" srcOrd="0" destOrd="0" presId="urn:microsoft.com/office/officeart/2018/2/layout/IconVerticalSolidList"/>
    <dgm:cxn modelId="{CD9595E4-3826-40DF-89F3-7C36F1D2580C}" type="presOf" srcId="{4662522F-15C2-44BB-89C6-7C295FA38F33}" destId="{2FDF9FBC-9618-46B2-862F-09F00CC7876D}" srcOrd="0" destOrd="0" presId="urn:microsoft.com/office/officeart/2018/2/layout/IconVerticalSolidList"/>
    <dgm:cxn modelId="{3CC9DCE5-0F97-4092-855C-8AF223811975}" srcId="{55592D2D-9C66-4273-B99A-6165302EB221}" destId="{4662522F-15C2-44BB-89C6-7C295FA38F33}" srcOrd="0" destOrd="0" parTransId="{4CC85444-0A54-425D-BFBA-4C251294610B}" sibTransId="{EA9105E2-04ED-4B62-979D-1A0ECAD7EE60}"/>
    <dgm:cxn modelId="{2BA9F063-9ADA-408C-B9E1-1C96744114B5}" type="presParOf" srcId="{11ED59DA-9691-4A94-9204-1EF6932E9E73}" destId="{7DEBBCAD-B7B7-4F09-BC1B-6133736C0231}" srcOrd="0" destOrd="0" presId="urn:microsoft.com/office/officeart/2018/2/layout/IconVerticalSolidList"/>
    <dgm:cxn modelId="{774D73B5-61F8-46AD-B875-A16E8A378A87}" type="presParOf" srcId="{7DEBBCAD-B7B7-4F09-BC1B-6133736C0231}" destId="{C08B4737-7041-4DD7-9B4F-B37F50A1DF8D}" srcOrd="0" destOrd="0" presId="urn:microsoft.com/office/officeart/2018/2/layout/IconVerticalSolidList"/>
    <dgm:cxn modelId="{B7DEEAF4-9B18-4873-940D-4FDBA6868501}" type="presParOf" srcId="{7DEBBCAD-B7B7-4F09-BC1B-6133736C0231}" destId="{A306AA2A-4DD1-4840-BE79-CA900C89DD0C}" srcOrd="1" destOrd="0" presId="urn:microsoft.com/office/officeart/2018/2/layout/IconVerticalSolidList"/>
    <dgm:cxn modelId="{94FF4B71-0A12-439C-8E0E-C8268D83044D}" type="presParOf" srcId="{7DEBBCAD-B7B7-4F09-BC1B-6133736C0231}" destId="{5BFCD966-8301-4C4E-B797-61421218A4F8}" srcOrd="2" destOrd="0" presId="urn:microsoft.com/office/officeart/2018/2/layout/IconVerticalSolidList"/>
    <dgm:cxn modelId="{E6A5CE47-D13F-4C4C-8535-4D82816C97E0}" type="presParOf" srcId="{7DEBBCAD-B7B7-4F09-BC1B-6133736C0231}" destId="{2FDF9FBC-9618-46B2-862F-09F00CC7876D}" srcOrd="3" destOrd="0" presId="urn:microsoft.com/office/officeart/2018/2/layout/IconVerticalSolidList"/>
    <dgm:cxn modelId="{235845EA-A5D5-4EDF-83F5-4D450924D954}" type="presParOf" srcId="{11ED59DA-9691-4A94-9204-1EF6932E9E73}" destId="{7C81BD04-D1BB-4B1C-AC70-092D60233116}" srcOrd="1" destOrd="0" presId="urn:microsoft.com/office/officeart/2018/2/layout/IconVerticalSolidList"/>
    <dgm:cxn modelId="{3C5317BE-1FF1-40F3-AF37-DBE381354B9A}" type="presParOf" srcId="{11ED59DA-9691-4A94-9204-1EF6932E9E73}" destId="{1E24D177-0757-49D2-98AC-D06CFF5530F1}" srcOrd="2" destOrd="0" presId="urn:microsoft.com/office/officeart/2018/2/layout/IconVerticalSolidList"/>
    <dgm:cxn modelId="{8C9323E6-8BBC-4201-B46D-CAAF5E3E0C57}" type="presParOf" srcId="{1E24D177-0757-49D2-98AC-D06CFF5530F1}" destId="{BAEE8008-4B11-4383-AF6B-A5FE51B64063}" srcOrd="0" destOrd="0" presId="urn:microsoft.com/office/officeart/2018/2/layout/IconVerticalSolidList"/>
    <dgm:cxn modelId="{57F48586-B311-4B33-B0E8-E4B99E98B1EA}" type="presParOf" srcId="{1E24D177-0757-49D2-98AC-D06CFF5530F1}" destId="{1BE96701-E74D-4E5D-A21F-A64BA21E0F99}" srcOrd="1" destOrd="0" presId="urn:microsoft.com/office/officeart/2018/2/layout/IconVerticalSolidList"/>
    <dgm:cxn modelId="{D3FCAEE6-5FEC-4C32-A0E3-B9F5C380E6DA}" type="presParOf" srcId="{1E24D177-0757-49D2-98AC-D06CFF5530F1}" destId="{5E82D9A6-8D6F-4F77-A53C-FDBE6FC545AC}" srcOrd="2" destOrd="0" presId="urn:microsoft.com/office/officeart/2018/2/layout/IconVerticalSolidList"/>
    <dgm:cxn modelId="{F5F6F999-1C96-4BFE-9C3F-01C2801653A4}" type="presParOf" srcId="{1E24D177-0757-49D2-98AC-D06CFF5530F1}" destId="{21B3EFD7-1008-48DF-921F-590EEED592EC}" srcOrd="3" destOrd="0" presId="urn:microsoft.com/office/officeart/2018/2/layout/IconVerticalSolidList"/>
    <dgm:cxn modelId="{F971031D-B652-4351-8204-27FC3B8EC4A3}" type="presParOf" srcId="{11ED59DA-9691-4A94-9204-1EF6932E9E73}" destId="{A342B3EF-8E3B-49F3-8B1E-A9F67D5CEC54}" srcOrd="3" destOrd="0" presId="urn:microsoft.com/office/officeart/2018/2/layout/IconVerticalSolidList"/>
    <dgm:cxn modelId="{5D17B448-E903-4C73-ADEC-C97141ABDB1B}" type="presParOf" srcId="{11ED59DA-9691-4A94-9204-1EF6932E9E73}" destId="{21ECF658-5E0D-4137-BFE5-53E35CE42275}" srcOrd="4" destOrd="0" presId="urn:microsoft.com/office/officeart/2018/2/layout/IconVerticalSolidList"/>
    <dgm:cxn modelId="{269BB50D-9904-46FD-BCD3-431050203164}" type="presParOf" srcId="{21ECF658-5E0D-4137-BFE5-53E35CE42275}" destId="{814F61BA-27F9-480F-9FF8-97F4BA23E685}" srcOrd="0" destOrd="0" presId="urn:microsoft.com/office/officeart/2018/2/layout/IconVerticalSolidList"/>
    <dgm:cxn modelId="{8B0779B9-260B-4952-98B1-3AC485178A7B}" type="presParOf" srcId="{21ECF658-5E0D-4137-BFE5-53E35CE42275}" destId="{9AACEE90-AB96-413A-947C-8B919A34FE74}" srcOrd="1" destOrd="0" presId="urn:microsoft.com/office/officeart/2018/2/layout/IconVerticalSolidList"/>
    <dgm:cxn modelId="{C8B924DE-519D-4991-866F-59ACA907EE5A}" type="presParOf" srcId="{21ECF658-5E0D-4137-BFE5-53E35CE42275}" destId="{A63F8A59-FDD7-4CFA-80FE-D8129FF4F4D7}" srcOrd="2" destOrd="0" presId="urn:microsoft.com/office/officeart/2018/2/layout/IconVerticalSolidList"/>
    <dgm:cxn modelId="{CCD845AF-730B-441F-8828-E757C60DD2DC}" type="presParOf" srcId="{21ECF658-5E0D-4137-BFE5-53E35CE42275}" destId="{8348748A-BDEF-4788-9C14-441EA25C28F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B4737-7041-4DD7-9B4F-B37F50A1DF8D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6AA2A-4DD1-4840-BE79-CA900C89DD0C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F9FBC-9618-46B2-862F-09F00CC7876D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Using the MRC-STTRONG Grant, MRCIL aims to support local MRCs by providing two digital toolkits. These toolkits will focus on two main audiences: college students and healthcare professionals. </a:t>
          </a:r>
        </a:p>
      </dsp:txBody>
      <dsp:txXfrm>
        <a:off x="1437631" y="531"/>
        <a:ext cx="9077968" cy="1244702"/>
      </dsp:txXfrm>
    </dsp:sp>
    <dsp:sp modelId="{BAEE8008-4B11-4383-AF6B-A5FE51B64063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96701-E74D-4E5D-A21F-A64BA21E0F99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3EFD7-1008-48DF-921F-590EEED592EC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initiative is designed to assist MRC Coordinators in recruiting younger individuals and licensed healthcare professionals (includes those in medicine, dentistry, veterinary medicine, allied health, and behavioral health).</a:t>
          </a:r>
        </a:p>
      </dsp:txBody>
      <dsp:txXfrm>
        <a:off x="1437631" y="1556410"/>
        <a:ext cx="9077968" cy="1244702"/>
      </dsp:txXfrm>
    </dsp:sp>
    <dsp:sp modelId="{814F61BA-27F9-480F-9FF8-97F4BA23E685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CEE90-AB96-413A-947C-8B919A34FE74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8748A-BDEF-4788-9C14-441EA25C28F8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toolkits will include a variety of resources, including MRC FAQs, social media posts, email templates, and more. </a:t>
          </a:r>
        </a:p>
      </dsp:txBody>
      <dsp:txXfrm>
        <a:off x="1437631" y="3112289"/>
        <a:ext cx="9077968" cy="124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579F-EF70-F094-9780-FFEAC29F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D348C-CAEF-01D2-8939-2A6D0677A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8C5C5-27C9-B890-B914-8CEF4BDC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52BD-4533-4608-934C-0DCBD2BA454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21427-390E-2B75-B36E-BB202ECF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38927-69A2-FD36-73B1-0252830F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7461-91AB-47E0-95C9-FC5AD8B6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9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8324-CF9E-D6E6-BFF3-8245EED56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3CBBA6-9D99-0349-62E8-1CF29180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F3C5B-28DE-46AC-87EF-111F291C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52BD-4533-4608-934C-0DCBD2BA454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49277-4F2F-FEAE-E50D-2AD0D0A9E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31A3F-D8FB-2893-ECA3-2EACE529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7461-91AB-47E0-95C9-FC5AD8B6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0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6C32BE-4676-591A-64CF-819761E220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53625-10F6-C9CA-840F-5156AD49E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DE116-2094-E930-1F28-9007263E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52BD-4533-4608-934C-0DCBD2BA454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8A402-44A3-2B47-0A18-B91E2C19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991B6-BD1A-A020-F15D-99778435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7461-91AB-47E0-95C9-FC5AD8B6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0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162E-EB10-95F6-6070-B6C87DEE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AC530-10E9-D12E-9AA3-7759C2477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B59B2-00EC-03DE-8B0B-95B5DADE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52BD-4533-4608-934C-0DCBD2BA454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B607A-6A76-D96D-7475-4FA9474F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1BE09-0713-E81F-D608-DF327CE5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7461-91AB-47E0-95C9-FC5AD8B6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3DBD-F70C-30FC-813F-BF4C2AA1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B7058-F528-AF08-F424-03A896A84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49A50-953B-B266-3C03-4DAA2AA1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52BD-4533-4608-934C-0DCBD2BA454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AD4C8-420C-008B-E6F0-D51267EA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6DD0D-824A-E6CC-5D79-ABC44D99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7461-91AB-47E0-95C9-FC5AD8B6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4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9C99-5214-713B-B34A-8C3F551F9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E8BA0-AD9E-A5D8-C9E1-A3211E774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E4CD9-B8B4-B594-1E77-E2EF6948D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C128A-0522-1106-3015-68C0B722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52BD-4533-4608-934C-0DCBD2BA454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EBEA8-CCC1-6AE9-A458-AD98A4F2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1EE5A-3023-FE5C-F73C-386AFA57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7461-91AB-47E0-95C9-FC5AD8B6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3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E8B2-35AD-DF04-8CCF-C13076610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87439-C1D3-8D45-D268-F830C3444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8F492-E0C1-8741-499F-989EF3CFD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E1337-4491-B220-DD64-0A3EF6479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25952-620E-97F3-D169-42275B4EC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182A7-4164-B887-5513-A0104128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52BD-4533-4608-934C-0DCBD2BA454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3D9850-C959-D809-7BAA-8AF06506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278B3C-0D5D-AE50-1E58-7DF4335E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7461-91AB-47E0-95C9-FC5AD8B6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4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D354C-1936-07F1-B2FA-D78FDE35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3A286-9FA0-B1C6-1A2B-274F3889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52BD-4533-4608-934C-0DCBD2BA454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2ED06-EEED-A41B-710C-04855886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226FD-43E5-353E-06A5-0FDF4695C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7461-91AB-47E0-95C9-FC5AD8B6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3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2D1DB-BF49-83D4-E942-4BA41BAB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52BD-4533-4608-934C-0DCBD2BA454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385C0B-49A2-7965-617B-188FFAD0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6977D-8BA5-5D2C-A5F8-C6DEE987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7461-91AB-47E0-95C9-FC5AD8B6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E8125-06D5-0C29-48BC-A26031C3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50783-865C-F32C-BB91-799E236F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02CA1-7092-67AC-68D4-8846BA37E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191CB-2ABC-0305-216D-8BB647A40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52BD-4533-4608-934C-0DCBD2BA454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A9277-7164-64C8-D537-BBAA90DDE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4E238-FCCE-1A20-82BF-62CE4B10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7461-91AB-47E0-95C9-FC5AD8B6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4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8B7A-B4AD-3D4C-27AA-35902A71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75412-2308-C739-73A8-6DA1B5ED4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6B0CD-BFB2-9E68-D8A3-C1B57F869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3B4ED-B79C-7D83-B493-0B096F55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52BD-4533-4608-934C-0DCBD2BA454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8E36F-2A16-FB15-69EF-809817C8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24F32-9ECF-AB13-C55B-5431E1CA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7461-91AB-47E0-95C9-FC5AD8B6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6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AF7DA8-7602-66D6-DC8B-C17AFBC1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5FAAC-5D06-596B-174E-CEFA915ED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8C83F-C9D9-82E7-59BB-5B5331777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D452BD-4533-4608-934C-0DCBD2BA454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76E5F-01CA-CFBC-8FCC-CE7D1D0BA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02846-2E66-040D-3FD2-8D5E52869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5D7461-91AB-47E0-95C9-FC5AD8B6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hool supplies on a table">
            <a:extLst>
              <a:ext uri="{FF2B5EF4-FFF2-40B4-BE49-F238E27FC236}">
                <a16:creationId xmlns:a16="http://schemas.microsoft.com/office/drawing/2014/main" id="{034BD0AD-BFE2-F95A-81FF-95A139FF40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573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E321C-A06E-1A7D-0171-6A3989744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8999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Recruitment Toolkit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for College Youth</a:t>
            </a:r>
          </a:p>
        </p:txBody>
      </p:sp>
    </p:spTree>
    <p:extLst>
      <p:ext uri="{BB962C8B-B14F-4D97-AF65-F5344CB8AC3E}">
        <p14:creationId xmlns:p14="http://schemas.microsoft.com/office/powerpoint/2010/main" val="3418691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n image of a stethoscope within a blue background">
            <a:extLst>
              <a:ext uri="{FF2B5EF4-FFF2-40B4-BE49-F238E27FC236}">
                <a16:creationId xmlns:a16="http://schemas.microsoft.com/office/drawing/2014/main" id="{223B91EF-B2A4-621F-6717-D88B562DBD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1329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D54BA6-6D0C-9CED-48CD-9F3AD2E22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Stay Tuned for the Healthcare Digital Toolkit!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1BE17-9E3A-C0F0-F593-40BE54DC2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32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EE8E39-392F-F15D-EDE5-748B547D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Purpose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333519-9E37-B780-37BF-2365B5CC9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136109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09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lue abstract showing data flow">
            <a:extLst>
              <a:ext uri="{FF2B5EF4-FFF2-40B4-BE49-F238E27FC236}">
                <a16:creationId xmlns:a16="http://schemas.microsoft.com/office/drawing/2014/main" id="{919B403D-9865-8749-C731-FB65D0890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0DB1AC-8849-7839-BC1D-38CFB869E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College Digital Toolkit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1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44204-58D7-4845-05B3-38D55A14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Why Recruit College Students?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2BD22-93C5-8C67-5B2A-3D793841E2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90" t="1" r="3532" b="-3"/>
          <a:stretch/>
        </p:blipFill>
        <p:spPr>
          <a:xfrm>
            <a:off x="4125081" y="972246"/>
            <a:ext cx="3383280" cy="5047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4D75B4-B1FB-E50D-2C1A-962ADB7A0C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3313" b="-3"/>
          <a:stretch/>
        </p:blipFill>
        <p:spPr>
          <a:xfrm>
            <a:off x="7812370" y="972235"/>
            <a:ext cx="3383253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4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55931-19A8-BD3C-09E6-02B83DFF0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Email Template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279E3-9AC7-D926-1C76-1326CA8A3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719" y="666728"/>
            <a:ext cx="4905546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0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0F6FA-5886-0464-C0E8-E4708F9F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04" y="679731"/>
            <a:ext cx="3090345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Just the Facts – MRC Program in Illinois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37782C-5C0C-5447-C5AE-145809FCA2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21" t="1" r="2641" b="-3"/>
          <a:stretch/>
        </p:blipFill>
        <p:spPr>
          <a:xfrm>
            <a:off x="4547225" y="889628"/>
            <a:ext cx="3643464" cy="5047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F6882A-59DA-1FE1-F82D-79048F2581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1" t="1" r="4729" b="-3"/>
          <a:stretch/>
        </p:blipFill>
        <p:spPr>
          <a:xfrm>
            <a:off x="838946" y="889629"/>
            <a:ext cx="3557956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3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21227-0D43-74D6-2870-09E52CC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FAQ – MRC Program in Illinois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F0FB1-B5EC-DC0E-3391-E1C93E9ED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901" y="1210778"/>
            <a:ext cx="3588460" cy="4323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88B0D-B50D-DC25-3512-5022BBF0D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230" y="1210778"/>
            <a:ext cx="3788639" cy="46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5D821-B972-5942-711D-0FED4BDDC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91" y="623275"/>
            <a:ext cx="4486304" cy="5607882"/>
          </a:xfrm>
          <a:prstGeom prst="rect">
            <a:avLst/>
          </a:prstGeom>
        </p:spPr>
      </p:pic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6733C-F77B-461A-AB8C-95F96478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MRC Flyer</a:t>
            </a:r>
          </a:p>
        </p:txBody>
      </p:sp>
    </p:spTree>
    <p:extLst>
      <p:ext uri="{BB962C8B-B14F-4D97-AF65-F5344CB8AC3E}">
        <p14:creationId xmlns:p14="http://schemas.microsoft.com/office/powerpoint/2010/main" val="149306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7B671-C986-AA36-F73A-55E64DCD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01738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Social Media Posts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98E6C-D752-5203-FB82-0B4E5F842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069" y="772621"/>
            <a:ext cx="1659636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6B96D8-0874-70A3-B658-FE8DA6CCA1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6916" r="-1655"/>
          <a:stretch/>
        </p:blipFill>
        <p:spPr>
          <a:xfrm>
            <a:off x="5150626" y="772621"/>
            <a:ext cx="1906123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D36D66-C408-957F-6843-A418E5BE2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966" y="772621"/>
            <a:ext cx="20368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5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133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Recruitment Toolkit for College Youth</vt:lpstr>
      <vt:lpstr>Purpose</vt:lpstr>
      <vt:lpstr>College Digital Toolkit</vt:lpstr>
      <vt:lpstr>Why Recruit College Students? </vt:lpstr>
      <vt:lpstr>Email Template</vt:lpstr>
      <vt:lpstr>Just the Facts – MRC Program in Illinois</vt:lpstr>
      <vt:lpstr>FAQ – MRC Program in Illinois</vt:lpstr>
      <vt:lpstr>MRC Flyer</vt:lpstr>
      <vt:lpstr>Social Media Posts</vt:lpstr>
      <vt:lpstr>Stay Tuned for the Healthcare Digital Toolkit!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Jeannette Tandez Johnson</dc:creator>
  <cp:lastModifiedBy>Jeannette Tandez Johnson</cp:lastModifiedBy>
  <cp:revision>1</cp:revision>
  <dcterms:created xsi:type="dcterms:W3CDTF">2025-05-14T21:21:44Z</dcterms:created>
  <dcterms:modified xsi:type="dcterms:W3CDTF">2025-05-15T15:53:01Z</dcterms:modified>
</cp:coreProperties>
</file>